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6" r:id="rId9"/>
    <p:sldId id="263" r:id="rId10"/>
    <p:sldId id="269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A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0AF10-4198-4934-B37E-A952A4371F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DCB9209-B6AE-45C6-BC48-8184BC646B29}">
      <dgm:prSet phldrT="[Text]"/>
      <dgm:spPr/>
      <dgm:t>
        <a:bodyPr/>
        <a:lstStyle/>
        <a:p>
          <a:r>
            <a:rPr lang="en-US" dirty="0" smtClean="0"/>
            <a:t>Pressure Transducer</a:t>
          </a:r>
          <a:endParaRPr lang="en-US" dirty="0"/>
        </a:p>
      </dgm:t>
    </dgm:pt>
    <dgm:pt modelId="{514E1D49-4CA9-421C-93AE-2ACC99BEEBCA}" type="parTrans" cxnId="{485CB4B2-858E-49E2-9C64-2F489605992B}">
      <dgm:prSet/>
      <dgm:spPr/>
      <dgm:t>
        <a:bodyPr/>
        <a:lstStyle/>
        <a:p>
          <a:endParaRPr lang="en-US"/>
        </a:p>
      </dgm:t>
    </dgm:pt>
    <dgm:pt modelId="{1512C498-6039-42B9-923C-EA345780ABD5}" type="sibTrans" cxnId="{485CB4B2-858E-49E2-9C64-2F489605992B}">
      <dgm:prSet/>
      <dgm:spPr/>
      <dgm:t>
        <a:bodyPr/>
        <a:lstStyle/>
        <a:p>
          <a:endParaRPr lang="en-US"/>
        </a:p>
      </dgm:t>
    </dgm:pt>
    <dgm:pt modelId="{D39F67C3-5287-43D8-B0ED-BACE29616980}">
      <dgm:prSet phldrT="[Text]"/>
      <dgm:spPr/>
      <dgm:t>
        <a:bodyPr/>
        <a:lstStyle/>
        <a:p>
          <a:r>
            <a:rPr lang="en-US" dirty="0" smtClean="0"/>
            <a:t>Data Acquisition System</a:t>
          </a:r>
          <a:endParaRPr lang="en-US" dirty="0"/>
        </a:p>
      </dgm:t>
    </dgm:pt>
    <dgm:pt modelId="{91E769DA-8155-48E7-9694-406EA3A38DD2}" type="parTrans" cxnId="{A7004E16-58D6-43AA-93EB-3627128D0644}">
      <dgm:prSet/>
      <dgm:spPr/>
      <dgm:t>
        <a:bodyPr/>
        <a:lstStyle/>
        <a:p>
          <a:endParaRPr lang="en-US"/>
        </a:p>
      </dgm:t>
    </dgm:pt>
    <dgm:pt modelId="{23189B75-4C2F-4557-AD24-F8DE753ABCB0}" type="sibTrans" cxnId="{A7004E16-58D6-43AA-93EB-3627128D0644}">
      <dgm:prSet/>
      <dgm:spPr/>
      <dgm:t>
        <a:bodyPr/>
        <a:lstStyle/>
        <a:p>
          <a:endParaRPr lang="en-US"/>
        </a:p>
      </dgm:t>
    </dgm:pt>
    <dgm:pt modelId="{5FD669F2-D6AB-42BC-8A57-352C43EEEF08}">
      <dgm:prSet phldrT="[Text]"/>
      <dgm:spPr/>
      <dgm:t>
        <a:bodyPr/>
        <a:lstStyle/>
        <a:p>
          <a:r>
            <a:rPr lang="en-US" dirty="0" err="1" smtClean="0"/>
            <a:t>Matlab</a:t>
          </a:r>
          <a:endParaRPr lang="en-US" dirty="0"/>
        </a:p>
      </dgm:t>
    </dgm:pt>
    <dgm:pt modelId="{1A098F65-1DB2-41B9-8D31-78BAC7CEAFC7}" type="parTrans" cxnId="{C6B392C0-E64D-4F21-A1C5-00B16AC93E3D}">
      <dgm:prSet/>
      <dgm:spPr/>
      <dgm:t>
        <a:bodyPr/>
        <a:lstStyle/>
        <a:p>
          <a:endParaRPr lang="en-US"/>
        </a:p>
      </dgm:t>
    </dgm:pt>
    <dgm:pt modelId="{F6D135BC-847A-4557-8785-9F7A9D3BA9AE}" type="sibTrans" cxnId="{C6B392C0-E64D-4F21-A1C5-00B16AC93E3D}">
      <dgm:prSet/>
      <dgm:spPr/>
      <dgm:t>
        <a:bodyPr/>
        <a:lstStyle/>
        <a:p>
          <a:endParaRPr lang="en-US"/>
        </a:p>
      </dgm:t>
    </dgm:pt>
    <dgm:pt modelId="{AC2CE64A-E723-4A26-BA1B-23F34A283A76}">
      <dgm:prSet phldrT="[Text]"/>
      <dgm:spPr/>
      <dgm:t>
        <a:bodyPr/>
        <a:lstStyle/>
        <a:p>
          <a:r>
            <a:rPr lang="en-US" dirty="0" smtClean="0"/>
            <a:t>Fourier Transform</a:t>
          </a:r>
          <a:endParaRPr lang="en-US" dirty="0"/>
        </a:p>
      </dgm:t>
    </dgm:pt>
    <dgm:pt modelId="{EFA4C78C-5C73-4193-BF37-C21A56E38332}" type="parTrans" cxnId="{706BA7EC-13D5-4D7A-BD5F-779812980745}">
      <dgm:prSet/>
      <dgm:spPr/>
      <dgm:t>
        <a:bodyPr/>
        <a:lstStyle/>
        <a:p>
          <a:endParaRPr lang="en-US"/>
        </a:p>
      </dgm:t>
    </dgm:pt>
    <dgm:pt modelId="{BDB6DB43-111B-4188-8BD8-E08C4696C38C}" type="sibTrans" cxnId="{706BA7EC-13D5-4D7A-BD5F-779812980745}">
      <dgm:prSet/>
      <dgm:spPr/>
      <dgm:t>
        <a:bodyPr/>
        <a:lstStyle/>
        <a:p>
          <a:endParaRPr lang="en-US"/>
        </a:p>
      </dgm:t>
    </dgm:pt>
    <dgm:pt modelId="{18F5F80E-94B5-4C80-87DA-1ED4F9AA9B99}">
      <dgm:prSet phldrT="[Text]"/>
      <dgm:spPr/>
      <dgm:t>
        <a:bodyPr/>
        <a:lstStyle/>
        <a:p>
          <a:r>
            <a:rPr lang="en-US" dirty="0" smtClean="0"/>
            <a:t>Human Analysis</a:t>
          </a:r>
          <a:endParaRPr lang="en-US" dirty="0"/>
        </a:p>
      </dgm:t>
    </dgm:pt>
    <dgm:pt modelId="{3597E92F-663D-4655-9A48-8B5EAD093349}" type="parTrans" cxnId="{9CFF4F39-930D-495E-BA27-CCE0EA57CA18}">
      <dgm:prSet/>
      <dgm:spPr/>
      <dgm:t>
        <a:bodyPr/>
        <a:lstStyle/>
        <a:p>
          <a:endParaRPr lang="en-US"/>
        </a:p>
      </dgm:t>
    </dgm:pt>
    <dgm:pt modelId="{B6B890B7-3965-439A-A743-C0D12A7D2BE5}" type="sibTrans" cxnId="{9CFF4F39-930D-495E-BA27-CCE0EA57CA18}">
      <dgm:prSet/>
      <dgm:spPr/>
      <dgm:t>
        <a:bodyPr/>
        <a:lstStyle/>
        <a:p>
          <a:endParaRPr lang="en-US"/>
        </a:p>
      </dgm:t>
    </dgm:pt>
    <dgm:pt modelId="{EB2CEE41-DFF6-4AB7-935B-6670D87E642F}" type="pres">
      <dgm:prSet presAssocID="{EBD0AF10-4198-4934-B37E-A952A4371F13}" presName="Name0" presStyleCnt="0">
        <dgm:presLayoutVars>
          <dgm:dir/>
          <dgm:resizeHandles val="exact"/>
        </dgm:presLayoutVars>
      </dgm:prSet>
      <dgm:spPr/>
    </dgm:pt>
    <dgm:pt modelId="{63FE9840-3C70-4BC3-9476-4D94078C2D0A}" type="pres">
      <dgm:prSet presAssocID="{7DCB9209-B6AE-45C6-BC48-8184BC646B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5B279-D61D-4762-8EE3-2FFF842C80DD}" type="pres">
      <dgm:prSet presAssocID="{1512C498-6039-42B9-923C-EA345780ABD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0DFD4D8-BB63-4EAC-9CAB-9258CCF347B7}" type="pres">
      <dgm:prSet presAssocID="{1512C498-6039-42B9-923C-EA345780ABD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E9BDEB4-B2C8-4A4E-89FD-B589C32966BC}" type="pres">
      <dgm:prSet presAssocID="{D39F67C3-5287-43D8-B0ED-BACE29616980}" presName="node" presStyleLbl="node1" presStyleIdx="1" presStyleCnt="5" custLinFactX="-5945" custLinFactY="100000" custLinFactNeighborX="-100000" custLinFactNeighborY="129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19779-DC96-44A0-9437-026744FC0657}" type="pres">
      <dgm:prSet presAssocID="{23189B75-4C2F-4557-AD24-F8DE753ABCB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E1EDEA7-5351-4B37-9749-D4283E002A93}" type="pres">
      <dgm:prSet presAssocID="{23189B75-4C2F-4557-AD24-F8DE753ABCB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A1A2F00-16DE-49A5-A134-326BC1B6D948}" type="pres">
      <dgm:prSet presAssocID="{5FD669F2-D6AB-42BC-8A57-352C43EEEF08}" presName="node" presStyleLbl="node1" presStyleIdx="2" presStyleCnt="5" custLinFactY="100000" custLinFactNeighborX="-40161" custLinFactNeighborY="10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FFDEF-E97E-46E8-8BFB-7019AD8723A3}" type="pres">
      <dgm:prSet presAssocID="{F6D135BC-847A-4557-8785-9F7A9D3BA9A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AD73B62-ECC8-4C30-BCD9-CF9E3968D4E6}" type="pres">
      <dgm:prSet presAssocID="{F6D135BC-847A-4557-8785-9F7A9D3BA9A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7FE09D3-08C7-4FE1-9192-83B203B9B17D}" type="pres">
      <dgm:prSet presAssocID="{AC2CE64A-E723-4A26-BA1B-23F34A283A76}" presName="node" presStyleLbl="node1" presStyleIdx="3" presStyleCnt="5" custLinFactX="-40562" custLinFactY="194760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92B40-049B-4B69-A904-BFF92B252E8A}" type="pres">
      <dgm:prSet presAssocID="{BDB6DB43-111B-4188-8BD8-E08C4696C38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A96A09D-F834-40F4-A2D8-CCA2F7323D7B}" type="pres">
      <dgm:prSet presAssocID="{BDB6DB43-111B-4188-8BD8-E08C4696C38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A00A348-D65C-4A61-A364-68A80C070B60}" type="pres">
      <dgm:prSet presAssocID="{18F5F80E-94B5-4C80-87DA-1ED4F9AA9B99}" presName="node" presStyleLbl="node1" presStyleIdx="4" presStyleCnt="5" custLinFactX="-10682" custLinFactY="167179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C5196-B05D-4975-85E3-2E76E6936B5D}" type="presOf" srcId="{1512C498-6039-42B9-923C-EA345780ABD5}" destId="{1EF5B279-D61D-4762-8EE3-2FFF842C80DD}" srcOrd="0" destOrd="0" presId="urn:microsoft.com/office/officeart/2005/8/layout/process1"/>
    <dgm:cxn modelId="{8ADA6455-18F5-45F3-A4BD-C19E25500ADA}" type="presOf" srcId="{23189B75-4C2F-4557-AD24-F8DE753ABCB0}" destId="{7C319779-DC96-44A0-9437-026744FC0657}" srcOrd="0" destOrd="0" presId="urn:microsoft.com/office/officeart/2005/8/layout/process1"/>
    <dgm:cxn modelId="{043D19E8-F5BC-4E50-8386-31E3601A49AA}" type="presOf" srcId="{18F5F80E-94B5-4C80-87DA-1ED4F9AA9B99}" destId="{4A00A348-D65C-4A61-A364-68A80C070B60}" srcOrd="0" destOrd="0" presId="urn:microsoft.com/office/officeart/2005/8/layout/process1"/>
    <dgm:cxn modelId="{C6B392C0-E64D-4F21-A1C5-00B16AC93E3D}" srcId="{EBD0AF10-4198-4934-B37E-A952A4371F13}" destId="{5FD669F2-D6AB-42BC-8A57-352C43EEEF08}" srcOrd="2" destOrd="0" parTransId="{1A098F65-1DB2-41B9-8D31-78BAC7CEAFC7}" sibTransId="{F6D135BC-847A-4557-8785-9F7A9D3BA9AE}"/>
    <dgm:cxn modelId="{706BA7EC-13D5-4D7A-BD5F-779812980745}" srcId="{EBD0AF10-4198-4934-B37E-A952A4371F13}" destId="{AC2CE64A-E723-4A26-BA1B-23F34A283A76}" srcOrd="3" destOrd="0" parTransId="{EFA4C78C-5C73-4193-BF37-C21A56E38332}" sibTransId="{BDB6DB43-111B-4188-8BD8-E08C4696C38C}"/>
    <dgm:cxn modelId="{C759A6CD-63B9-475E-B796-7A3F45520BE1}" type="presOf" srcId="{EBD0AF10-4198-4934-B37E-A952A4371F13}" destId="{EB2CEE41-DFF6-4AB7-935B-6670D87E642F}" srcOrd="0" destOrd="0" presId="urn:microsoft.com/office/officeart/2005/8/layout/process1"/>
    <dgm:cxn modelId="{F0311E99-F15F-4B62-9654-12640465703F}" type="presOf" srcId="{F6D135BC-847A-4557-8785-9F7A9D3BA9AE}" destId="{7AD73B62-ECC8-4C30-BCD9-CF9E3968D4E6}" srcOrd="1" destOrd="0" presId="urn:microsoft.com/office/officeart/2005/8/layout/process1"/>
    <dgm:cxn modelId="{C516DC7D-127F-457E-AB19-1C8C586935CC}" type="presOf" srcId="{AC2CE64A-E723-4A26-BA1B-23F34A283A76}" destId="{77FE09D3-08C7-4FE1-9192-83B203B9B17D}" srcOrd="0" destOrd="0" presId="urn:microsoft.com/office/officeart/2005/8/layout/process1"/>
    <dgm:cxn modelId="{5605F70D-6A97-4260-9ECA-467EF56B323B}" type="presOf" srcId="{BDB6DB43-111B-4188-8BD8-E08C4696C38C}" destId="{6A96A09D-F834-40F4-A2D8-CCA2F7323D7B}" srcOrd="1" destOrd="0" presId="urn:microsoft.com/office/officeart/2005/8/layout/process1"/>
    <dgm:cxn modelId="{C5F736A2-40F9-4B47-BA1A-62B34B5E8314}" type="presOf" srcId="{F6D135BC-847A-4557-8785-9F7A9D3BA9AE}" destId="{5D9FFDEF-E97E-46E8-8BFB-7019AD8723A3}" srcOrd="0" destOrd="0" presId="urn:microsoft.com/office/officeart/2005/8/layout/process1"/>
    <dgm:cxn modelId="{9CFF4F39-930D-495E-BA27-CCE0EA57CA18}" srcId="{EBD0AF10-4198-4934-B37E-A952A4371F13}" destId="{18F5F80E-94B5-4C80-87DA-1ED4F9AA9B99}" srcOrd="4" destOrd="0" parTransId="{3597E92F-663D-4655-9A48-8B5EAD093349}" sibTransId="{B6B890B7-3965-439A-A743-C0D12A7D2BE5}"/>
    <dgm:cxn modelId="{4119DDD8-D499-47F7-A3A9-29B572839683}" type="presOf" srcId="{5FD669F2-D6AB-42BC-8A57-352C43EEEF08}" destId="{CA1A2F00-16DE-49A5-A134-326BC1B6D948}" srcOrd="0" destOrd="0" presId="urn:microsoft.com/office/officeart/2005/8/layout/process1"/>
    <dgm:cxn modelId="{837946DA-308B-4419-9628-656B172D0455}" type="presOf" srcId="{D39F67C3-5287-43D8-B0ED-BACE29616980}" destId="{9E9BDEB4-B2C8-4A4E-89FD-B589C32966BC}" srcOrd="0" destOrd="0" presId="urn:microsoft.com/office/officeart/2005/8/layout/process1"/>
    <dgm:cxn modelId="{5F468EAF-1B43-4192-8E27-C379C0371198}" type="presOf" srcId="{1512C498-6039-42B9-923C-EA345780ABD5}" destId="{40DFD4D8-BB63-4EAC-9CAB-9258CCF347B7}" srcOrd="1" destOrd="0" presId="urn:microsoft.com/office/officeart/2005/8/layout/process1"/>
    <dgm:cxn modelId="{A7004E16-58D6-43AA-93EB-3627128D0644}" srcId="{EBD0AF10-4198-4934-B37E-A952A4371F13}" destId="{D39F67C3-5287-43D8-B0ED-BACE29616980}" srcOrd="1" destOrd="0" parTransId="{91E769DA-8155-48E7-9694-406EA3A38DD2}" sibTransId="{23189B75-4C2F-4557-AD24-F8DE753ABCB0}"/>
    <dgm:cxn modelId="{485CB4B2-858E-49E2-9C64-2F489605992B}" srcId="{EBD0AF10-4198-4934-B37E-A952A4371F13}" destId="{7DCB9209-B6AE-45C6-BC48-8184BC646B29}" srcOrd="0" destOrd="0" parTransId="{514E1D49-4CA9-421C-93AE-2ACC99BEEBCA}" sibTransId="{1512C498-6039-42B9-923C-EA345780ABD5}"/>
    <dgm:cxn modelId="{204DDC52-6B66-4F23-9F0D-D06AD050CAC4}" type="presOf" srcId="{7DCB9209-B6AE-45C6-BC48-8184BC646B29}" destId="{63FE9840-3C70-4BC3-9476-4D94078C2D0A}" srcOrd="0" destOrd="0" presId="urn:microsoft.com/office/officeart/2005/8/layout/process1"/>
    <dgm:cxn modelId="{35300B3F-2579-4C0F-8B62-80FFFA6C6188}" type="presOf" srcId="{23189B75-4C2F-4557-AD24-F8DE753ABCB0}" destId="{8E1EDEA7-5351-4B37-9749-D4283E002A93}" srcOrd="1" destOrd="0" presId="urn:microsoft.com/office/officeart/2005/8/layout/process1"/>
    <dgm:cxn modelId="{D612AD0F-E4FA-47B4-9F46-3397204575CB}" type="presOf" srcId="{BDB6DB43-111B-4188-8BD8-E08C4696C38C}" destId="{06592B40-049B-4B69-A904-BFF92B252E8A}" srcOrd="0" destOrd="0" presId="urn:microsoft.com/office/officeart/2005/8/layout/process1"/>
    <dgm:cxn modelId="{AEDF4B4F-2EDE-4333-8798-176E7E88418A}" type="presParOf" srcId="{EB2CEE41-DFF6-4AB7-935B-6670D87E642F}" destId="{63FE9840-3C70-4BC3-9476-4D94078C2D0A}" srcOrd="0" destOrd="0" presId="urn:microsoft.com/office/officeart/2005/8/layout/process1"/>
    <dgm:cxn modelId="{63CFEBBB-2C91-47F5-8B2D-6FA16533C4E0}" type="presParOf" srcId="{EB2CEE41-DFF6-4AB7-935B-6670D87E642F}" destId="{1EF5B279-D61D-4762-8EE3-2FFF842C80DD}" srcOrd="1" destOrd="0" presId="urn:microsoft.com/office/officeart/2005/8/layout/process1"/>
    <dgm:cxn modelId="{1B285325-B385-4301-8A67-C5F0C0F2C96A}" type="presParOf" srcId="{1EF5B279-D61D-4762-8EE3-2FFF842C80DD}" destId="{40DFD4D8-BB63-4EAC-9CAB-9258CCF347B7}" srcOrd="0" destOrd="0" presId="urn:microsoft.com/office/officeart/2005/8/layout/process1"/>
    <dgm:cxn modelId="{58C5B01C-0C93-4CE6-BB32-7922443CB5B3}" type="presParOf" srcId="{EB2CEE41-DFF6-4AB7-935B-6670D87E642F}" destId="{9E9BDEB4-B2C8-4A4E-89FD-B589C32966BC}" srcOrd="2" destOrd="0" presId="urn:microsoft.com/office/officeart/2005/8/layout/process1"/>
    <dgm:cxn modelId="{2052C516-561B-45D0-8509-8C7FEAA471A7}" type="presParOf" srcId="{EB2CEE41-DFF6-4AB7-935B-6670D87E642F}" destId="{7C319779-DC96-44A0-9437-026744FC0657}" srcOrd="3" destOrd="0" presId="urn:microsoft.com/office/officeart/2005/8/layout/process1"/>
    <dgm:cxn modelId="{1FF1C9B7-879D-4467-9E49-1EC9805FFB7E}" type="presParOf" srcId="{7C319779-DC96-44A0-9437-026744FC0657}" destId="{8E1EDEA7-5351-4B37-9749-D4283E002A93}" srcOrd="0" destOrd="0" presId="urn:microsoft.com/office/officeart/2005/8/layout/process1"/>
    <dgm:cxn modelId="{2050DAC1-8699-4452-A9FC-64577F8260C6}" type="presParOf" srcId="{EB2CEE41-DFF6-4AB7-935B-6670D87E642F}" destId="{CA1A2F00-16DE-49A5-A134-326BC1B6D948}" srcOrd="4" destOrd="0" presId="urn:microsoft.com/office/officeart/2005/8/layout/process1"/>
    <dgm:cxn modelId="{FC6CE656-B8E7-407F-ACBA-7F7785E8AD7D}" type="presParOf" srcId="{EB2CEE41-DFF6-4AB7-935B-6670D87E642F}" destId="{5D9FFDEF-E97E-46E8-8BFB-7019AD8723A3}" srcOrd="5" destOrd="0" presId="urn:microsoft.com/office/officeart/2005/8/layout/process1"/>
    <dgm:cxn modelId="{B22812F0-0BFF-47C0-854E-F3B7BFED0950}" type="presParOf" srcId="{5D9FFDEF-E97E-46E8-8BFB-7019AD8723A3}" destId="{7AD73B62-ECC8-4C30-BCD9-CF9E3968D4E6}" srcOrd="0" destOrd="0" presId="urn:microsoft.com/office/officeart/2005/8/layout/process1"/>
    <dgm:cxn modelId="{FB78CE65-368E-4ACC-A0EE-7E2F2C410DC6}" type="presParOf" srcId="{EB2CEE41-DFF6-4AB7-935B-6670D87E642F}" destId="{77FE09D3-08C7-4FE1-9192-83B203B9B17D}" srcOrd="6" destOrd="0" presId="urn:microsoft.com/office/officeart/2005/8/layout/process1"/>
    <dgm:cxn modelId="{4B6325AD-DEDD-4340-A3D3-5287AAEED7EE}" type="presParOf" srcId="{EB2CEE41-DFF6-4AB7-935B-6670D87E642F}" destId="{06592B40-049B-4B69-A904-BFF92B252E8A}" srcOrd="7" destOrd="0" presId="urn:microsoft.com/office/officeart/2005/8/layout/process1"/>
    <dgm:cxn modelId="{814DACAD-6572-4F68-B05E-ADF7B1B4035D}" type="presParOf" srcId="{06592B40-049B-4B69-A904-BFF92B252E8A}" destId="{6A96A09D-F834-40F4-A2D8-CCA2F7323D7B}" srcOrd="0" destOrd="0" presId="urn:microsoft.com/office/officeart/2005/8/layout/process1"/>
    <dgm:cxn modelId="{08F99C7F-0D80-4970-8DC4-7367F231D7E6}" type="presParOf" srcId="{EB2CEE41-DFF6-4AB7-935B-6670D87E642F}" destId="{4A00A348-D65C-4A61-A364-68A80C070B60}" srcOrd="8" destOrd="0" presId="urn:microsoft.com/office/officeart/2005/8/layout/process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0CC-7B12-4321-BB8E-2DAE4CC9B99E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DC3A-3F8C-4408-92B2-A46FA0E1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6137-72B1-4163-97E6-A909D7D643DB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E6A1-FC3D-45E2-B8C5-219ABF5B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2DEC-CD8D-486C-AE90-50241A462845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E5F2-0D78-4A3D-BCEF-AAFD5E4E2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2165-C95D-4125-98E1-376B1246F8FA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300B-D812-4B20-A083-C62839D88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42B6-976B-40B7-9F45-1822CE4FD0E1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E777-70C7-4D30-8694-15322222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A2CB-57C6-4426-AE88-EFE9BB955206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7491-0134-4131-A080-67016EC5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B454-4609-4B1D-85CF-DCFE1EF79B2C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43A2-39BF-4838-BFE2-87CB1F43E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E3A4-4E86-456E-A4D1-2BC657ED33BD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AC72-E3BE-42B9-AA25-7D1DDB33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38E0-2A98-4CD9-AA82-5D1ACCF69943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D8F9-8BC7-4746-BC35-2DC5FF94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D10B-6445-418E-B6A6-B47AEF2C87E1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6D23-2FAF-4A4B-B5C0-8C521D2AD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6117-4FED-4955-A933-046BD02AD7B2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7005-C53A-499F-AE0A-411915BC1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D852-F7FB-453A-B49D-4703598D77BF}" type="datetimeFigureOut">
              <a:rPr lang="en-US"/>
              <a:pPr>
                <a:defRPr/>
              </a:pPr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27930-C80C-47D6-B1B0-05017F1F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STABILITY IN HIGH-POWERED</a:t>
            </a:r>
            <a:br>
              <a:rPr lang="en-US" dirty="0" smtClean="0">
                <a:latin typeface="Impact" pitchFamily="34" charset="0"/>
              </a:rPr>
            </a:br>
            <a:r>
              <a:rPr lang="en-US" dirty="0" smtClean="0">
                <a:latin typeface="Impact" pitchFamily="34" charset="0"/>
              </a:rPr>
              <a:t>SOUNDING ROCKETS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Hannah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Thoreson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ASU/NASA Space Grant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Mentor:  Dr. James Villarreal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1828800"/>
          <a:ext cx="9177338" cy="3048000"/>
        </p:xfrm>
        <a:graphic>
          <a:graphicData uri="http://schemas.openxmlformats.org/presentationml/2006/ole">
            <p:oleObj spid="_x0000_s1026" name="Bitmap Image" r:id="rId3" imgW="10323810" imgH="3734321" progId="PBrus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18160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9F8A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ROAR - Robot On A Rocket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Impact" pitchFamily="34" charset="0"/>
              </a:rPr>
              <a:t>Expected Outputs</a:t>
            </a:r>
            <a:endParaRPr lang="en-US" b="0" dirty="0">
              <a:latin typeface="Impact" pitchFamily="34" charset="0"/>
            </a:endParaRPr>
          </a:p>
        </p:txBody>
      </p:sp>
      <p:pic>
        <p:nvPicPr>
          <p:cNvPr id="5" name="Content Placeholder 4" descr="p_vs_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204424" cy="3505200"/>
          </a:xfrm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05525" cy="35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590800"/>
            <a:ext cx="59040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rgbClr val="FF00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To be continued!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Payload Separation and Deployment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085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OBJECTIVES: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Ensure the integrity of the payload during separation from the launch vehicle and deployment of the robotics component of the project.  Bring payload in for landing, deployment, and recovery at a velocity that guarantees the safety of bystanders. 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3733800"/>
            <a:ext cx="14811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ROAR_ScreenCap_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14800"/>
            <a:ext cx="39751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Impact" pitchFamily="34" charset="0"/>
              </a:rPr>
              <a:t>Specifications</a:t>
            </a:r>
            <a:endParaRPr lang="en-US" b="0" dirty="0">
              <a:latin typeface="Impact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Payload should be able to withstand the force of separation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17 ft/s landing velocity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Proper orientation of robotics payload upon ground landing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Impact" pitchFamily="34" charset="0"/>
              </a:rPr>
              <a:t>Optimization of Impulse Mitigation Plans</a:t>
            </a:r>
            <a:endParaRPr lang="en-US" b="0" dirty="0">
              <a:latin typeface="Impac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7642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143000" y="990600"/>
            <a:ext cx="7086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/>
              <a:t>Spring-damper dashpot system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  Matlab program to calculate and plot oscillations from impulse of parachute deployment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  User inputs values for the mass of the combined payload and housing cabinet, the spring constant, and the damping constant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Impact" pitchFamily="34" charset="0"/>
              </a:rPr>
              <a:t>Design Outcomes, Pt. I</a:t>
            </a:r>
            <a:endParaRPr lang="en-US" b="0" dirty="0">
              <a:latin typeface="Impact" pitchFamily="34" charset="0"/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8525"/>
          </a:xfrm>
        </p:spPr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  Use of a “slider” to slow the speed of parachute deployment</a:t>
            </a:r>
          </a:p>
          <a:p>
            <a:endParaRPr lang="en-US" smtClean="0"/>
          </a:p>
        </p:txBody>
      </p:sp>
      <p:pic>
        <p:nvPicPr>
          <p:cNvPr id="8196" name="Picture 8" descr="sliderope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1828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slideropen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05200"/>
            <a:ext cx="1966913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slideropen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429000"/>
            <a:ext cx="20129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Impact" pitchFamily="34" charset="0"/>
              </a:rPr>
              <a:t>Design Outcomes, Pt. II</a:t>
            </a:r>
            <a:endParaRPr lang="en-US" b="0" dirty="0">
              <a:latin typeface="Impact" pitchFamily="34" charset="0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7085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Five parachutes, sized to bring craft in at safe landing velocity of 17 fps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“No right side” robot to avoid issues with uncertain landing orientation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191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 smtClean="0">
                <a:latin typeface="Impact" pitchFamily="34" charset="0"/>
              </a:rPr>
              <a:t>Regression Rate Analysis</a:t>
            </a:r>
            <a:endParaRPr lang="en-US" b="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project begun in late March with graduate students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Will attempt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predict where combustion instabilities from pressure fluctuations inside the rocket will occur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Without prediction, there will never be resolution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Impact" pitchFamily="34" charset="0"/>
              </a:rPr>
              <a:t>Experimental Set-Up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-8305800" y="45720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paoad, in expanded form after leaving te rocket casing.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-2057400"/>
          <a:ext cx="54102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9" name="Picture 4" descr="Standard_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220788"/>
            <a:ext cx="2895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33400" y="4267200"/>
          <a:ext cx="4559300" cy="2197100"/>
        </p:xfrm>
        <a:graphic>
          <a:graphicData uri="http://schemas.openxmlformats.org/presentationml/2006/ole">
            <p:oleObj spid="_x0000_s11270" name="Bitmap Image" r:id="rId8" imgW="4563112" imgH="219047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The Fourier Transform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 flipH="1">
            <a:off x="8686800" y="6248400"/>
            <a:ext cx="152400" cy="603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219200" y="1295400"/>
            <a:ext cx="7086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fs = 960   % Sample frequency</a:t>
            </a:r>
          </a:p>
          <a:p>
            <a:pPr algn="ctr"/>
            <a:r>
              <a:rPr lang="en-US" sz="1200"/>
              <a:t>[data fs] = csvread('data.csv'); % Reads in data from CSV file</a:t>
            </a:r>
          </a:p>
          <a:p>
            <a:pPr algn="ctr"/>
            <a:r>
              <a:rPr lang="en-US" sz="1200"/>
              <a:t>t = linspace(0,length(data)/fs,length(data)); % Time</a:t>
            </a:r>
          </a:p>
          <a:p>
            <a:pPr algn="ctr"/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 algn="ctr"/>
            <a:r>
              <a:rPr lang="en-US" sz="1200"/>
              <a:t>plot(t,data)</a:t>
            </a:r>
          </a:p>
          <a:p>
            <a:pPr algn="ctr"/>
            <a:r>
              <a:rPr lang="en-US" sz="1200"/>
              <a:t>xlabel('Time (seconds)')</a:t>
            </a:r>
          </a:p>
          <a:p>
            <a:pPr algn="ctr"/>
            <a:r>
              <a:rPr lang="en-US" sz="1200"/>
              <a:t>ylabel('Pressure Amplitude')</a:t>
            </a:r>
          </a:p>
          <a:p>
            <a:pPr algn="ctr"/>
            <a:r>
              <a:rPr lang="en-US" sz="1200"/>
              <a:t>title('Time Domain Plot of Pressure')</a:t>
            </a:r>
          </a:p>
          <a:p>
            <a:pPr algn="ctr"/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 algn="ctr"/>
            <a:r>
              <a:rPr lang="en-US" sz="1200"/>
              <a:t>y = fft(data); % FFT of the data</a:t>
            </a:r>
          </a:p>
          <a:p>
            <a:pPr algn="ctr"/>
            <a:r>
              <a:rPr lang="en-US" sz="1200"/>
              <a:t>f_Nyquist = fs/2; % Nyquist frequency</a:t>
            </a:r>
          </a:p>
          <a:p>
            <a:pPr algn="ctr"/>
            <a:r>
              <a:rPr lang="en-US" sz="1200"/>
              <a:t>[y_max index] = max(y); % Principle frequency</a:t>
            </a:r>
          </a:p>
          <a:p>
            <a:pPr algn="ctr"/>
            <a:r>
              <a:rPr lang="en-US" sz="1200"/>
              <a:t>f = (0:t-1)*(fs/t); % Frequency range</a:t>
            </a:r>
          </a:p>
          <a:p>
            <a:pPr algn="ctr"/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 algn="ctr"/>
            <a:r>
              <a:rPr lang="en-US" sz="1200"/>
              <a:t>plot(x,y)</a:t>
            </a:r>
          </a:p>
          <a:p>
            <a:pPr algn="ctr"/>
            <a:r>
              <a:rPr lang="en-US" sz="1200"/>
              <a:t>xlabel('Frequency (Hz)')</a:t>
            </a:r>
          </a:p>
          <a:p>
            <a:pPr algn="ctr"/>
            <a:r>
              <a:rPr lang="en-US" sz="1200"/>
              <a:t>ylabel('Pressure')</a:t>
            </a:r>
          </a:p>
          <a:p>
            <a:pPr algn="ctr"/>
            <a:r>
              <a:rPr lang="en-US" sz="1200"/>
              <a:t>title('FFT Output')</a:t>
            </a:r>
          </a:p>
          <a:p>
            <a:pPr algn="ctr"/>
            <a:r>
              <a:rPr lang="en-US" sz="1200"/>
              <a:t/>
            </a:r>
            <a:br>
              <a:rPr lang="en-US" sz="1200"/>
            </a:br>
            <a:endParaRPr lang="en-US" sz="12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257800"/>
            <a:ext cx="6750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0" y="1504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5036</TotalTime>
  <Words>261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Bitmap Image</vt:lpstr>
      <vt:lpstr>STABILITY IN HIGH-POWERED SOUNDING ROCKETS</vt:lpstr>
      <vt:lpstr>Payload Separation and Deployment</vt:lpstr>
      <vt:lpstr>Specifications</vt:lpstr>
      <vt:lpstr>Optimization of Impulse Mitigation Plans</vt:lpstr>
      <vt:lpstr>Design Outcomes, Pt. I</vt:lpstr>
      <vt:lpstr>Design Outcomes, Pt. II</vt:lpstr>
      <vt:lpstr>Regression Rate Analysis</vt:lpstr>
      <vt:lpstr>Experimental Set-Up</vt:lpstr>
      <vt:lpstr>The Fourier Transform</vt:lpstr>
      <vt:lpstr>Expected Outputs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Daedalus Astronatics</dc:title>
  <dc:creator>Chris</dc:creator>
  <cp:lastModifiedBy>squareforceone</cp:lastModifiedBy>
  <cp:revision>39</cp:revision>
  <dcterms:created xsi:type="dcterms:W3CDTF">2009-12-05T06:05:25Z</dcterms:created>
  <dcterms:modified xsi:type="dcterms:W3CDTF">2010-04-12T23:31:11Z</dcterms:modified>
</cp:coreProperties>
</file>